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4" r:id="rId5"/>
    <p:sldId id="260" r:id="rId6"/>
    <p:sldId id="263" r:id="rId7"/>
    <p:sldId id="261" r:id="rId8"/>
    <p:sldId id="262" r:id="rId9"/>
    <p:sldId id="265" r:id="rId10"/>
    <p:sldId id="266" r:id="rId11"/>
    <p:sldId id="270" r:id="rId12"/>
    <p:sldId id="269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68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35" autoAdjust="0"/>
    <p:restoredTop sz="94660"/>
  </p:normalViewPr>
  <p:slideViewPr>
    <p:cSldViewPr snapToGrid="0">
      <p:cViewPr>
        <p:scale>
          <a:sx n="75" d="100"/>
          <a:sy n="75" d="100"/>
        </p:scale>
        <p:origin x="171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05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29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89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4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692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9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3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70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986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9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50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96DFF-C398-4567-819B-54DB08E55240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A0DB5-A000-47ED-BC79-EB1529D51C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28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3515" y="3228945"/>
            <a:ext cx="5044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데이터베이스 프로그래밍 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강 실습 양규희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2988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(2) 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1573" y="656217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1)  </a:t>
            </a:r>
            <a:r>
              <a:rPr lang="ko-KR" altLang="en-US" sz="1200" dirty="0" err="1" smtClean="0"/>
              <a:t>현재꺼</a:t>
            </a:r>
            <a:r>
              <a:rPr lang="ko-KR" altLang="en-US" sz="1200" dirty="0" smtClean="0"/>
              <a:t> 그대로 해보기 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" y="1084929"/>
            <a:ext cx="6266954" cy="57727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601" y="3872753"/>
            <a:ext cx="6616467" cy="26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(2) </a:t>
            </a:r>
            <a:endParaRPr lang="en-US" altLang="ko-KR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b="9718"/>
          <a:stretch/>
        </p:blipFill>
        <p:spPr>
          <a:xfrm>
            <a:off x="475972" y="744945"/>
            <a:ext cx="622026" cy="56341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72397" y="860612"/>
            <a:ext cx="42466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2) </a:t>
            </a:r>
            <a:r>
              <a:rPr lang="ko-KR" altLang="en-US" sz="1200" dirty="0" err="1" smtClean="0"/>
              <a:t>설치년월</a:t>
            </a:r>
            <a:r>
              <a:rPr lang="ko-KR" altLang="en-US" sz="1200" dirty="0" smtClean="0"/>
              <a:t> 형식 통일을 위해 </a:t>
            </a:r>
            <a:r>
              <a:rPr lang="ko-KR" altLang="en-US" sz="1200" dirty="0" err="1" smtClean="0"/>
              <a:t>원자료</a:t>
            </a:r>
            <a:r>
              <a:rPr lang="ko-KR" altLang="en-US" sz="1200" dirty="0" smtClean="0"/>
              <a:t> 엑셀에서 수정  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397" y="1336306"/>
            <a:ext cx="1583667" cy="22256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583" y="1336306"/>
            <a:ext cx="3045337" cy="295051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20528" y="2811565"/>
            <a:ext cx="1335536" cy="20057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95113" y="2205546"/>
            <a:ext cx="2261442" cy="18265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919" y="1336306"/>
            <a:ext cx="5304089" cy="36864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66919" y="768278"/>
            <a:ext cx="4149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3) </a:t>
            </a:r>
            <a:r>
              <a:rPr lang="ko-KR" altLang="en-US" sz="1200" dirty="0" err="1" smtClean="0"/>
              <a:t>복합키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 구성으로 중복 자료 처리</a:t>
            </a:r>
            <a:endParaRPr lang="en-US" altLang="ko-KR" sz="1200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inst_place</a:t>
            </a:r>
            <a:r>
              <a:rPr lang="en-US" altLang="ko-KR" sz="1200" dirty="0"/>
              <a:t>, </a:t>
            </a:r>
            <a:r>
              <a:rPr lang="en-US" altLang="ko-KR" sz="1200" dirty="0" err="1" smtClean="0"/>
              <a:t>inst_place_detail,inst_date,latitude,longitude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7067078" y="4093528"/>
            <a:ext cx="4637242" cy="17805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008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(2)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3" y="1025717"/>
            <a:ext cx="5720858" cy="52696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573" y="626611"/>
            <a:ext cx="5893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4) </a:t>
            </a:r>
            <a:r>
              <a:rPr lang="ko-KR" altLang="en-US" sz="1200" dirty="0" smtClean="0"/>
              <a:t>테이블 </a:t>
            </a:r>
            <a:r>
              <a:rPr lang="ko-KR" altLang="en-US" sz="1200" dirty="0" err="1" smtClean="0"/>
              <a:t>설치년월을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date </a:t>
            </a:r>
            <a:r>
              <a:rPr lang="ko-KR" altLang="en-US" sz="1200" dirty="0" smtClean="0"/>
              <a:t>형태의 필드로 고치고 데이터 정제 후 </a:t>
            </a:r>
            <a:r>
              <a:rPr lang="ko-KR" altLang="en-US" sz="1200" dirty="0" err="1" smtClean="0"/>
              <a:t>디비</a:t>
            </a:r>
            <a:r>
              <a:rPr lang="ko-KR" altLang="en-US" sz="1200" dirty="0" smtClean="0"/>
              <a:t> 업로드 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267" y="1025717"/>
            <a:ext cx="6616467" cy="26400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334165" y="1025716"/>
            <a:ext cx="276435" cy="2722371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75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(3) 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01573" y="656217"/>
            <a:ext cx="2236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1)  </a:t>
            </a:r>
            <a:r>
              <a:rPr lang="ko-KR" altLang="en-US" sz="1200" dirty="0" smtClean="0"/>
              <a:t>나와 가까운 곳 찾기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995" y="135172"/>
            <a:ext cx="5001323" cy="24292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" y="1084929"/>
            <a:ext cx="5893396" cy="565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(3) 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51339" y="2981824"/>
            <a:ext cx="4039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/>
              <a:t>2</a:t>
            </a:r>
            <a:r>
              <a:rPr lang="en-US" altLang="ko-KR" sz="1200" dirty="0" smtClean="0"/>
              <a:t>)  </a:t>
            </a:r>
            <a:r>
              <a:rPr lang="ko-KR" altLang="en-US" sz="1200" dirty="0" smtClean="0"/>
              <a:t>전부 보기 </a:t>
            </a:r>
            <a:r>
              <a:rPr lang="en-US" altLang="ko-KR" sz="1200" dirty="0" smtClean="0"/>
              <a:t>: </a:t>
            </a:r>
            <a:r>
              <a:rPr lang="en-US" altLang="ko-KR" sz="1200" dirty="0" err="1"/>
              <a:t>QueryTxt</a:t>
            </a:r>
            <a:r>
              <a:rPr lang="en-US" altLang="ko-KR" sz="1200" dirty="0"/>
              <a:t> = "select * from </a:t>
            </a:r>
            <a:r>
              <a:rPr lang="en-US" altLang="ko-KR" sz="1200" u="sng" dirty="0" err="1"/>
              <a:t>freewifi</a:t>
            </a:r>
            <a:r>
              <a:rPr lang="en-US" altLang="ko-KR" sz="1200" u="sng" dirty="0" smtClean="0"/>
              <a:t>";</a:t>
            </a:r>
          </a:p>
          <a:p>
            <a:r>
              <a:rPr lang="ko-KR" altLang="en-US" sz="1200" u="sng" dirty="0" err="1" smtClean="0"/>
              <a:t>으로</a:t>
            </a:r>
            <a:r>
              <a:rPr lang="ko-KR" altLang="en-US" sz="1200" u="sng" dirty="0"/>
              <a:t> </a:t>
            </a:r>
            <a:r>
              <a:rPr lang="en-US" altLang="ko-KR" sz="1200" u="sng" dirty="0" err="1" smtClean="0"/>
              <a:t>freewifi</a:t>
            </a:r>
            <a:r>
              <a:rPr lang="ko-KR" altLang="en-US" sz="1200" u="sng" dirty="0" smtClean="0"/>
              <a:t>에 존재하는 모든 데이터 값 조회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339" y="871341"/>
            <a:ext cx="4010148" cy="1947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51339" y="552026"/>
            <a:ext cx="2236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1)  </a:t>
            </a:r>
            <a:r>
              <a:rPr lang="ko-KR" altLang="en-US" sz="1200" dirty="0" smtClean="0"/>
              <a:t>나와 가까운 곳 찾기 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18389" y="413527"/>
            <a:ext cx="2236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1)  </a:t>
            </a:r>
            <a:r>
              <a:rPr lang="ko-KR" altLang="en-US" sz="1200" dirty="0" smtClean="0"/>
              <a:t>나와 가까운 곳 찾기 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396" y="3392491"/>
            <a:ext cx="1924416" cy="31389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829" y="3432377"/>
            <a:ext cx="1907909" cy="30591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7" y="1066658"/>
            <a:ext cx="5620814" cy="542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73" y="135172"/>
            <a:ext cx="137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(3) 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1573" y="740199"/>
            <a:ext cx="6379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3)  </a:t>
            </a:r>
            <a:r>
              <a:rPr lang="en-US" altLang="ko-KR" sz="1200" dirty="0" err="1" smtClean="0"/>
              <a:t>skt</a:t>
            </a:r>
            <a:r>
              <a:rPr lang="ko-KR" altLang="en-US" sz="1200" dirty="0" smtClean="0"/>
              <a:t>꺼만 찾기 </a:t>
            </a:r>
            <a:r>
              <a:rPr lang="en-US" altLang="ko-KR" sz="1200" dirty="0" smtClean="0"/>
              <a:t>:</a:t>
            </a:r>
            <a:r>
              <a:rPr lang="en-US" altLang="ko-KR" sz="1200" dirty="0" err="1"/>
              <a:t>QueryTxt</a:t>
            </a:r>
            <a:r>
              <a:rPr lang="en-US" altLang="ko-KR" sz="1200" dirty="0"/>
              <a:t> = "select * from </a:t>
            </a:r>
            <a:r>
              <a:rPr lang="en-US" altLang="ko-KR" sz="1200" u="sng" dirty="0" err="1"/>
              <a:t>freewifi</a:t>
            </a:r>
            <a:r>
              <a:rPr lang="en-US" altLang="ko-KR" sz="1200" u="sng" dirty="0"/>
              <a:t> where </a:t>
            </a:r>
            <a:r>
              <a:rPr lang="en-US" altLang="ko-KR" sz="1200" u="sng" dirty="0" err="1"/>
              <a:t>service_provider</a:t>
            </a:r>
            <a:r>
              <a:rPr lang="en-US" altLang="ko-KR" sz="1200" u="sng" dirty="0"/>
              <a:t> = 'SKT</a:t>
            </a:r>
            <a:r>
              <a:rPr lang="en-US" altLang="ko-KR" sz="1200" u="sng" dirty="0" smtClean="0"/>
              <a:t>'";</a:t>
            </a:r>
          </a:p>
          <a:p>
            <a:r>
              <a:rPr lang="ko-KR" altLang="en-US" sz="1200" u="sng" dirty="0" err="1" smtClean="0"/>
              <a:t>으로</a:t>
            </a:r>
            <a:r>
              <a:rPr lang="ko-KR" altLang="en-US" sz="1200" u="sng" dirty="0" smtClean="0"/>
              <a:t> </a:t>
            </a:r>
            <a:r>
              <a:rPr lang="en-US" altLang="ko-KR" sz="1200" u="sng" dirty="0" err="1"/>
              <a:t>freewifi</a:t>
            </a:r>
            <a:r>
              <a:rPr lang="en-US" altLang="ko-KR" sz="1200" u="sng" dirty="0"/>
              <a:t> </a:t>
            </a:r>
            <a:r>
              <a:rPr lang="en-US" altLang="ko-KR" sz="1200" u="sng" dirty="0" smtClean="0"/>
              <a:t> </a:t>
            </a:r>
            <a:r>
              <a:rPr lang="ko-KR" altLang="en-US" sz="1200" u="sng" dirty="0" smtClean="0"/>
              <a:t>테이블의 </a:t>
            </a:r>
            <a:r>
              <a:rPr lang="en-US" altLang="ko-KR" sz="1200" u="sng" dirty="0"/>
              <a:t> </a:t>
            </a:r>
            <a:r>
              <a:rPr lang="en-US" altLang="ko-KR" sz="1200" u="sng" dirty="0" err="1"/>
              <a:t>service_provider</a:t>
            </a:r>
            <a:r>
              <a:rPr lang="en-US" altLang="ko-KR" sz="1200" u="sng" dirty="0"/>
              <a:t> </a:t>
            </a:r>
            <a:r>
              <a:rPr lang="en-US" altLang="ko-KR" sz="1200" u="sng" dirty="0" smtClean="0"/>
              <a:t> </a:t>
            </a:r>
            <a:r>
              <a:rPr lang="ko-KR" altLang="en-US" sz="1200" u="sng" dirty="0" err="1" smtClean="0"/>
              <a:t>컬럼에서</a:t>
            </a:r>
            <a:r>
              <a:rPr lang="ko-KR" altLang="en-US" sz="1200" u="sng" dirty="0" smtClean="0"/>
              <a:t> </a:t>
            </a:r>
            <a:r>
              <a:rPr lang="en-US" altLang="ko-KR" sz="1200" u="sng" dirty="0" smtClean="0"/>
              <a:t>‘SKT’</a:t>
            </a:r>
            <a:r>
              <a:rPr lang="ko-KR" altLang="en-US" sz="1200" u="sng" dirty="0" smtClean="0"/>
              <a:t>에 해당하는 값 모두 찾기 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628586" y="615915"/>
            <a:ext cx="509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실습 </a:t>
            </a:r>
            <a:r>
              <a:rPr lang="en-US" altLang="ko-KR" sz="1200" dirty="0" smtClean="0"/>
              <a:t>4) </a:t>
            </a:r>
            <a:r>
              <a:rPr lang="ko-KR" altLang="en-US" sz="1200" dirty="0" err="1" smtClean="0"/>
              <a:t>수원시꺼</a:t>
            </a:r>
            <a:r>
              <a:rPr lang="ko-KR" altLang="en-US" sz="1200" dirty="0" smtClean="0"/>
              <a:t> 찾기</a:t>
            </a:r>
            <a:r>
              <a:rPr lang="en-US" altLang="ko-KR" sz="1200" dirty="0" smtClean="0"/>
              <a:t>: </a:t>
            </a:r>
            <a:r>
              <a:rPr lang="en-US" altLang="ko-KR" sz="1200" dirty="0" err="1"/>
              <a:t>QueryTxt</a:t>
            </a:r>
            <a:r>
              <a:rPr lang="en-US" altLang="ko-KR" sz="1200" dirty="0"/>
              <a:t> = "select * from </a:t>
            </a:r>
            <a:r>
              <a:rPr lang="en-US" altLang="ko-KR" sz="1200" dirty="0" err="1"/>
              <a:t>freewifi</a:t>
            </a:r>
            <a:r>
              <a:rPr lang="en-US" altLang="ko-KR" sz="1200" dirty="0"/>
              <a:t> where </a:t>
            </a:r>
            <a:endParaRPr lang="en-US" altLang="ko-KR" sz="1200" dirty="0" smtClean="0"/>
          </a:p>
          <a:p>
            <a:r>
              <a:rPr lang="en-US" altLang="ko-KR" sz="1200" dirty="0" err="1" smtClean="0"/>
              <a:t>inst_country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'</a:t>
            </a:r>
            <a:r>
              <a:rPr lang="ko-KR" altLang="en-US" sz="1200" dirty="0"/>
              <a:t>수원시</a:t>
            </a:r>
            <a:r>
              <a:rPr lang="en-US" altLang="ko-KR" sz="1200" dirty="0" smtClean="0"/>
              <a:t>'"; </a:t>
            </a:r>
            <a:r>
              <a:rPr lang="ko-KR" altLang="en-US" sz="1200" dirty="0" smtClean="0"/>
              <a:t>으로 </a:t>
            </a:r>
            <a:r>
              <a:rPr lang="en-US" altLang="ko-KR" sz="1200" u="sng" dirty="0" err="1" smtClean="0"/>
              <a:t>freewifi</a:t>
            </a:r>
            <a:r>
              <a:rPr lang="en-US" altLang="ko-KR" sz="1200" u="sng" dirty="0" smtClean="0"/>
              <a:t>  </a:t>
            </a:r>
            <a:r>
              <a:rPr lang="ko-KR" altLang="en-US" sz="1200" u="sng" dirty="0"/>
              <a:t>테이블의 </a:t>
            </a:r>
            <a:r>
              <a:rPr lang="en-US" altLang="ko-KR" sz="1200" dirty="0" err="1"/>
              <a:t>inst_country</a:t>
            </a:r>
            <a:r>
              <a:rPr lang="en-US" altLang="ko-KR" sz="1200" dirty="0"/>
              <a:t> </a:t>
            </a:r>
            <a:r>
              <a:rPr lang="ko-KR" altLang="en-US" sz="1200" u="sng" dirty="0" err="1" smtClean="0"/>
              <a:t>컬럼에서</a:t>
            </a:r>
            <a:endParaRPr lang="en-US" altLang="ko-KR" sz="1200" u="sng" dirty="0" smtClean="0"/>
          </a:p>
          <a:p>
            <a:r>
              <a:rPr lang="en-US" altLang="ko-KR" sz="1200" u="sng" dirty="0" smtClean="0"/>
              <a:t>‘</a:t>
            </a:r>
            <a:r>
              <a:rPr lang="ko-KR" altLang="en-US" sz="1200" dirty="0"/>
              <a:t>수원시</a:t>
            </a:r>
            <a:r>
              <a:rPr lang="en-US" altLang="ko-KR" sz="1200" u="sng" dirty="0" smtClean="0"/>
              <a:t>’</a:t>
            </a:r>
            <a:r>
              <a:rPr lang="ko-KR" altLang="en-US" sz="1200" u="sng" dirty="0"/>
              <a:t>에 해당하는 값 모두 찾기 </a:t>
            </a:r>
            <a:endParaRPr lang="ko-KR" altLang="en-US" sz="1200" dirty="0"/>
          </a:p>
          <a:p>
            <a:r>
              <a:rPr lang="ko-KR" altLang="en-US" sz="1200" dirty="0" smtClean="0"/>
              <a:t>   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60" y="1437560"/>
            <a:ext cx="3215391" cy="54204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" y="1437560"/>
            <a:ext cx="3101352" cy="471649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709" y="1596571"/>
            <a:ext cx="3118000" cy="47679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586" y="1596571"/>
            <a:ext cx="2315684" cy="33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5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162899"/>
            <a:ext cx="10155067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22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4" y="1509486"/>
            <a:ext cx="5506806" cy="50209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75" y="1509486"/>
            <a:ext cx="4629711" cy="21722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574" y="1032877"/>
            <a:ext cx="1922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</a:t>
            </a:r>
            <a:r>
              <a:rPr lang="en-US" altLang="ko-KR" sz="1400" dirty="0"/>
              <a:t>1) table</a:t>
            </a:r>
            <a:r>
              <a:rPr lang="ko-KR" altLang="en-US" sz="1400"/>
              <a:t>생성</a:t>
            </a:r>
            <a:r>
              <a:rPr lang="en-US" altLang="ko-KR" sz="1400"/>
              <a:t>,</a:t>
            </a:r>
            <a:r>
              <a:rPr lang="ko-KR" altLang="en-US" sz="1400" smtClean="0"/>
              <a:t>지움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28768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4003" y="864046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실습</a:t>
            </a:r>
            <a:r>
              <a:rPr lang="en-US" altLang="ko-KR" sz="1400"/>
              <a:t>2</a:t>
            </a:r>
            <a:r>
              <a:rPr lang="en-US" altLang="ko-KR" sz="1400" smtClean="0"/>
              <a:t>) </a:t>
            </a:r>
            <a:r>
              <a:rPr lang="ko-KR" altLang="en-US" sz="1400" smtClean="0"/>
              <a:t>파일을 </a:t>
            </a:r>
            <a:r>
              <a:rPr lang="ko-KR" altLang="en-US" sz="1400"/>
              <a:t>읽어서 </a:t>
            </a:r>
            <a:r>
              <a:rPr lang="en-US" altLang="ko-KR" sz="1400"/>
              <a:t>table</a:t>
            </a:r>
            <a:r>
              <a:rPr lang="ko-KR" altLang="en-US" sz="1400"/>
              <a:t>에 집어넣기</a:t>
            </a:r>
            <a:r>
              <a:rPr lang="en-US" altLang="ko-KR" sz="1400"/>
              <a:t>, P-KEY</a:t>
            </a:r>
            <a:r>
              <a:rPr lang="ko-KR" altLang="en-US" sz="1400"/>
              <a:t> </a:t>
            </a:r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81" y="1510378"/>
            <a:ext cx="4832462" cy="24389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576" y="1510378"/>
            <a:ext cx="5378948" cy="50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80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4003" y="864046"/>
            <a:ext cx="3967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실습</a:t>
            </a:r>
            <a:r>
              <a:rPr lang="en-US" altLang="ko-KR" sz="1400"/>
              <a:t>2</a:t>
            </a:r>
            <a:r>
              <a:rPr lang="en-US" altLang="ko-KR" sz="1400" smtClean="0"/>
              <a:t>) </a:t>
            </a:r>
            <a:r>
              <a:rPr lang="ko-KR" altLang="en-US" sz="1400" smtClean="0"/>
              <a:t>파일을 </a:t>
            </a:r>
            <a:r>
              <a:rPr lang="ko-KR" altLang="en-US" sz="1400"/>
              <a:t>읽어서 </a:t>
            </a:r>
            <a:r>
              <a:rPr lang="en-US" altLang="ko-KR" sz="1400"/>
              <a:t>table</a:t>
            </a:r>
            <a:r>
              <a:rPr lang="ko-KR" altLang="en-US" sz="1400"/>
              <a:t>에 집어넣기</a:t>
            </a:r>
            <a:r>
              <a:rPr lang="en-US" altLang="ko-KR" sz="1400"/>
              <a:t>, P-KEY</a:t>
            </a:r>
            <a:r>
              <a:rPr lang="ko-KR" altLang="en-US" sz="1400"/>
              <a:t> </a:t>
            </a:r>
            <a:endParaRPr lang="en-US" altLang="ko-KR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79" y="1510377"/>
            <a:ext cx="11336149" cy="50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6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0648"/>
          <a:stretch/>
        </p:blipFill>
        <p:spPr>
          <a:xfrm>
            <a:off x="214677" y="906571"/>
            <a:ext cx="5312289" cy="37079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50497"/>
          <a:stretch/>
        </p:blipFill>
        <p:spPr>
          <a:xfrm>
            <a:off x="5812892" y="686137"/>
            <a:ext cx="6144674" cy="2106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5" y="58474"/>
            <a:ext cx="216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root </a:t>
            </a:r>
            <a:r>
              <a:rPr lang="ko-KR" altLang="en-US" dirty="0" smtClean="0"/>
              <a:t>패스워드 설정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441" y="4778108"/>
            <a:ext cx="5360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1. use </a:t>
            </a:r>
            <a:r>
              <a:rPr lang="en-US" altLang="ko-KR" sz="1200" dirty="0" err="1" smtClean="0"/>
              <a:t>mysql</a:t>
            </a:r>
            <a:r>
              <a:rPr lang="en-US" altLang="ko-KR" sz="1200" dirty="0" smtClean="0"/>
              <a:t>; :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이라는 </a:t>
            </a:r>
            <a:r>
              <a:rPr lang="en-US" altLang="ko-KR" sz="1200" dirty="0" smtClean="0"/>
              <a:t>database</a:t>
            </a:r>
            <a:r>
              <a:rPr lang="ko-KR" altLang="en-US" sz="1200" dirty="0" smtClean="0"/>
              <a:t>안에 주요 정보가 들어 있다</a:t>
            </a:r>
            <a:endParaRPr lang="en-US" altLang="ko-KR" sz="1200" dirty="0" smtClean="0"/>
          </a:p>
          <a:p>
            <a:pPr marL="228600" indent="-228600">
              <a:buAutoNum type="arabicPeriod" startAt="2"/>
            </a:pPr>
            <a:r>
              <a:rPr lang="ko-KR" altLang="en-US" sz="1200" dirty="0" smtClean="0"/>
              <a:t>SELECT host, User, plugin, authentication_string FROM mysql.user;</a:t>
            </a:r>
            <a:endParaRPr lang="en-US" altLang="ko-KR" sz="1200" dirty="0" smtClean="0"/>
          </a:p>
          <a:p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mysql</a:t>
            </a:r>
            <a:r>
              <a:rPr lang="ko-KR" altLang="en-US" sz="1200" dirty="0" smtClean="0"/>
              <a:t>의 정의된 사용자를 찾아본다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또 패스워드가 정의 되어 있는지 본다</a:t>
            </a:r>
            <a:endParaRPr lang="en-US" altLang="ko-KR" sz="1200" dirty="0"/>
          </a:p>
          <a:p>
            <a:r>
              <a:rPr lang="en-US" altLang="ko-KR" sz="1200" dirty="0" smtClean="0"/>
              <a:t> </a:t>
            </a:r>
            <a:r>
              <a:rPr lang="ko-KR" altLang="en-US" sz="1200" dirty="0" smtClean="0"/>
              <a:t>현재는 따로 정의된 사용자가 없는 상태   </a:t>
            </a:r>
            <a:endParaRPr lang="en-US" altLang="ko-KR" sz="1200" dirty="0"/>
          </a:p>
          <a:p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08865" y="965073"/>
            <a:ext cx="4477436" cy="4391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8865" y="1632856"/>
            <a:ext cx="5236714" cy="27431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804471" y="720797"/>
            <a:ext cx="6058236" cy="4630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09917" y="1289957"/>
            <a:ext cx="4134183" cy="351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04471" y="1754984"/>
            <a:ext cx="3886536" cy="351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12892" y="2187355"/>
            <a:ext cx="3886536" cy="3510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12892" y="2619726"/>
            <a:ext cx="1951344" cy="1724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89996" y="2987792"/>
            <a:ext cx="659276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ALTER user 'root'@'localhost' IDENTIFIED WITH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ysql_native_password BY ‘kopo</a:t>
            </a:r>
            <a:r>
              <a:rPr lang="en-US" altLang="ko-KR" sz="1200" dirty="0" smtClean="0"/>
              <a:t>24</a:t>
            </a:r>
            <a:r>
              <a:rPr lang="ko-KR" altLang="en-US" sz="1200" dirty="0" smtClean="0"/>
              <a:t>’;</a:t>
            </a:r>
            <a:endParaRPr lang="en-US" altLang="ko-KR" sz="1200" dirty="0" smtClean="0"/>
          </a:p>
          <a:p>
            <a:r>
              <a:rPr lang="en-US" altLang="ko-KR" sz="1200" dirty="0" smtClean="0"/>
              <a:t>: root</a:t>
            </a:r>
            <a:r>
              <a:rPr lang="ko-KR" altLang="en-US" sz="1200" dirty="0" smtClean="0"/>
              <a:t>의 패스워드를 설정한다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단 서버내부에서만 사용되는 </a:t>
            </a:r>
            <a:r>
              <a:rPr lang="en-US" altLang="ko-KR" sz="1200" dirty="0" smtClean="0"/>
              <a:t>root </a:t>
            </a:r>
            <a:r>
              <a:rPr lang="ko-KR" altLang="en-US" sz="1200" dirty="0" smtClean="0"/>
              <a:t>사용자이다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‘kopo24’ </a:t>
            </a:r>
            <a:r>
              <a:rPr lang="ko-KR" altLang="en-US" sz="1200" dirty="0" smtClean="0"/>
              <a:t>가 패스워드이다</a:t>
            </a:r>
            <a:endParaRPr lang="en-US" altLang="ko-KR" sz="1200" dirty="0" smtClean="0"/>
          </a:p>
          <a:p>
            <a:r>
              <a:rPr lang="ko-KR" altLang="en-US" sz="1200" dirty="0" smtClean="0"/>
              <a:t>권한관리 </a:t>
            </a:r>
            <a:r>
              <a:rPr lang="en-US" altLang="ko-KR" sz="1200" dirty="0" err="1" smtClean="0"/>
              <a:t>localhost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root</a:t>
            </a:r>
            <a:r>
              <a:rPr lang="ko-KR" altLang="en-US" sz="1200" dirty="0" smtClean="0"/>
              <a:t>유저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유저 </a:t>
            </a:r>
            <a:r>
              <a:rPr lang="en-US" altLang="ko-KR" sz="1200" dirty="0" smtClean="0"/>
              <a:t>XXX </a:t>
            </a:r>
            <a:r>
              <a:rPr lang="en-US" altLang="ko-KR" sz="1200" dirty="0" err="1" smtClean="0"/>
              <a:t>mysql</a:t>
            </a:r>
            <a:r>
              <a:rPr lang="en-US" altLang="ko-KR" sz="1200" dirty="0" smtClean="0"/>
              <a:t> OOO) </a:t>
            </a:r>
            <a:r>
              <a:rPr lang="ko-KR" altLang="en-US" sz="1200" dirty="0" smtClean="0"/>
              <a:t>의 패스워드를 </a:t>
            </a:r>
            <a:r>
              <a:rPr lang="en-US" altLang="ko-KR" sz="1200" dirty="0" smtClean="0"/>
              <a:t>kopo24 </a:t>
            </a:r>
            <a:r>
              <a:rPr lang="ko-KR" altLang="en-US" sz="1200" dirty="0" smtClean="0"/>
              <a:t>로 변경</a:t>
            </a:r>
          </a:p>
          <a:p>
            <a:r>
              <a:rPr lang="en-US" altLang="ko-KR" sz="1200" dirty="0" smtClean="0"/>
              <a:t>(</a:t>
            </a:r>
            <a:r>
              <a:rPr lang="ko-KR" altLang="en-US" sz="1200" dirty="0" smtClean="0"/>
              <a:t>내부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create user 'root'@'%' identified by ' kopo</a:t>
            </a:r>
            <a:r>
              <a:rPr lang="en-US" altLang="ko-KR" sz="1200" dirty="0" smtClean="0"/>
              <a:t>24 </a:t>
            </a:r>
            <a:r>
              <a:rPr lang="ko-KR" altLang="en-US" sz="1200" dirty="0" smtClean="0"/>
              <a:t>'; </a:t>
            </a:r>
            <a:endParaRPr lang="en-US" altLang="ko-KR" sz="1200" dirty="0" smtClean="0"/>
          </a:p>
          <a:p>
            <a:r>
              <a:rPr lang="en-US" altLang="ko-KR" sz="1200" dirty="0" smtClean="0"/>
              <a:t>:</a:t>
            </a:r>
            <a:r>
              <a:rPr lang="ko-KR" altLang="en-US" sz="1200" dirty="0" smtClean="0"/>
              <a:t>모든 원격사용자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모든 </a:t>
            </a:r>
            <a:r>
              <a:rPr lang="en-US" altLang="ko-KR" sz="1200" dirty="0" smtClean="0"/>
              <a:t>IP</a:t>
            </a:r>
            <a:r>
              <a:rPr lang="ko-KR" altLang="en-US" sz="1200" dirty="0" smtClean="0"/>
              <a:t>의 뜻 </a:t>
            </a:r>
            <a:r>
              <a:rPr lang="en-US" altLang="ko-KR" sz="1200" dirty="0" smtClean="0"/>
              <a:t>%)</a:t>
            </a:r>
            <a:r>
              <a:rPr lang="ko-KR" altLang="en-US" sz="1200" dirty="0" smtClean="0"/>
              <a:t>가 사용하는 </a:t>
            </a:r>
            <a:r>
              <a:rPr lang="en-US" altLang="ko-KR" sz="1200" dirty="0" smtClean="0"/>
              <a:t>root</a:t>
            </a:r>
            <a:r>
              <a:rPr lang="ko-KR" altLang="en-US" sz="1200" dirty="0" smtClean="0"/>
              <a:t>를 kopo</a:t>
            </a:r>
            <a:r>
              <a:rPr lang="en-US" altLang="ko-KR" sz="1200" dirty="0" smtClean="0"/>
              <a:t>24 </a:t>
            </a:r>
            <a:r>
              <a:rPr lang="ko-KR" altLang="en-US" sz="1200" dirty="0" smtClean="0"/>
              <a:t>라는 패스워드로 만들었다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%</a:t>
            </a:r>
            <a:r>
              <a:rPr lang="ko-KR" altLang="en-US" sz="1200" dirty="0" smtClean="0"/>
              <a:t>는 원격접속의 의미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외부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5. </a:t>
            </a:r>
            <a:r>
              <a:rPr lang="ko-KR" altLang="en-US" sz="1200" dirty="0" smtClean="0"/>
              <a:t>grant all privileges on *.* to 'root'@'%'; </a:t>
            </a:r>
            <a:endParaRPr lang="en-US" altLang="ko-KR" sz="1200" dirty="0" smtClean="0"/>
          </a:p>
          <a:p>
            <a:r>
              <a:rPr lang="en-US" altLang="ko-KR" sz="1200" dirty="0" smtClean="0"/>
              <a:t>:</a:t>
            </a:r>
            <a:r>
              <a:rPr lang="ko-KR" altLang="en-US" sz="1200" dirty="0" smtClean="0"/>
              <a:t>원격에서 접속하는 </a:t>
            </a:r>
            <a:r>
              <a:rPr lang="en-US" altLang="ko-KR" sz="1200" dirty="0" smtClean="0"/>
              <a:t>root</a:t>
            </a:r>
            <a:r>
              <a:rPr lang="ko-KR" altLang="en-US" sz="1200" dirty="0" smtClean="0"/>
              <a:t>사용자는 모든 권한 </a:t>
            </a:r>
            <a:r>
              <a:rPr lang="en-US" altLang="ko-KR" sz="1200" dirty="0" smtClean="0"/>
              <a:t>(*.* </a:t>
            </a:r>
            <a:r>
              <a:rPr lang="ko-KR" altLang="en-US" sz="1200" dirty="0" smtClean="0"/>
              <a:t>읽기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쓰기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만들기 등등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을 가져라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6. </a:t>
            </a:r>
            <a:r>
              <a:rPr lang="ko-KR" altLang="en-US" sz="1200" dirty="0" smtClean="0"/>
              <a:t>flush privileges; </a:t>
            </a:r>
            <a:endParaRPr lang="en-US" altLang="ko-KR" sz="1200" dirty="0" smtClean="0"/>
          </a:p>
          <a:p>
            <a:r>
              <a:rPr lang="en-US" altLang="ko-KR" sz="1200" dirty="0" smtClean="0"/>
              <a:t>:</a:t>
            </a:r>
            <a:r>
              <a:rPr lang="ko-KR" altLang="en-US" sz="1200" dirty="0" smtClean="0"/>
              <a:t>마지막으로 권한 설정 한 것을 확정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7.shutdown –r now </a:t>
            </a:r>
          </a:p>
          <a:p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재시작</a:t>
            </a:r>
            <a:r>
              <a:rPr lang="ko-KR" altLang="en-US" sz="1200" dirty="0" smtClean="0"/>
              <a:t> </a:t>
            </a:r>
          </a:p>
          <a:p>
            <a:r>
              <a:rPr lang="en-US" altLang="ko-KR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14677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1828800"/>
            <a:ext cx="6001914" cy="31372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62" y="1219200"/>
            <a:ext cx="4682355" cy="47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50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171" y="217715"/>
            <a:ext cx="2945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 dirty="0"/>
              <a:t>Training (</a:t>
            </a:r>
            <a:r>
              <a:rPr lang="en-US" altLang="ko-KR" dirty="0" smtClean="0"/>
              <a:t>1) : </a:t>
            </a:r>
            <a:r>
              <a:rPr lang="ko-KR" altLang="en-US"/>
              <a:t>주차장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4003" y="864046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실습</a:t>
            </a:r>
            <a:r>
              <a:rPr lang="en-US" altLang="ko-KR" sz="1400"/>
              <a:t>3) </a:t>
            </a:r>
            <a:r>
              <a:rPr lang="ko-KR" altLang="en-US" sz="1400"/>
              <a:t>최단거리 </a:t>
            </a:r>
            <a:endParaRPr lang="en-US" altLang="ko-KR" sz="14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3" y="1331481"/>
            <a:ext cx="2763041" cy="5015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9809" y="864045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</a:t>
            </a:r>
            <a:r>
              <a:rPr lang="en-US" altLang="ko-KR" sz="1400" dirty="0"/>
              <a:t>3) </a:t>
            </a:r>
            <a:r>
              <a:rPr lang="ko-KR" altLang="en-US" sz="1400" smtClean="0"/>
              <a:t>토요일 요금 유료 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13" y="1331481"/>
            <a:ext cx="2015869" cy="53535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154" y="1331482"/>
            <a:ext cx="1842328" cy="53535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853" y="4601029"/>
            <a:ext cx="1124294" cy="20839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0853" y="2162628"/>
            <a:ext cx="1261575" cy="23115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213" y="2162628"/>
            <a:ext cx="1289985" cy="23115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07190" y="864491"/>
            <a:ext cx="1640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</a:t>
            </a:r>
            <a:r>
              <a:rPr lang="en-US" altLang="ko-KR" sz="1400" dirty="0"/>
              <a:t>3) </a:t>
            </a:r>
            <a:r>
              <a:rPr lang="ko-KR" altLang="en-US" sz="1400" smtClean="0"/>
              <a:t>운영구분 </a:t>
            </a:r>
            <a:r>
              <a:rPr lang="en-US" altLang="ko-KR" sz="1400" smtClean="0"/>
              <a:t>1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78319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743" y="290286"/>
            <a:ext cx="187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/>
              <a:t>Training(2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246743" y="827314"/>
            <a:ext cx="7582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</a:t>
            </a:r>
            <a:r>
              <a:rPr lang="en-US" altLang="ko-KR" sz="1400" dirty="0"/>
              <a:t>1) </a:t>
            </a:r>
            <a:r>
              <a:rPr lang="ko-KR" altLang="en-US" sz="1400"/>
              <a:t>테이블 생성</a:t>
            </a:r>
            <a:r>
              <a:rPr lang="en-US" altLang="ko-KR" sz="1400"/>
              <a:t>,</a:t>
            </a:r>
            <a:r>
              <a:rPr lang="ko-KR" altLang="en-US" sz="1400"/>
              <a:t>지움 </a:t>
            </a:r>
            <a:r>
              <a:rPr lang="en-US" altLang="ko-KR" sz="1400"/>
              <a:t>:</a:t>
            </a:r>
            <a:r>
              <a:rPr lang="ko-KR" altLang="en-US" sz="1400"/>
              <a:t>학번</a:t>
            </a:r>
            <a:r>
              <a:rPr lang="en-US" altLang="ko-KR" sz="1400"/>
              <a:t>, </a:t>
            </a:r>
            <a:r>
              <a:rPr lang="ko-KR" altLang="en-US" sz="1400"/>
              <a:t>이름</a:t>
            </a:r>
            <a:r>
              <a:rPr lang="en-US" altLang="ko-KR" sz="1400"/>
              <a:t>, </a:t>
            </a:r>
            <a:r>
              <a:rPr lang="ko-KR" altLang="en-US" sz="1400"/>
              <a:t>국어</a:t>
            </a:r>
            <a:r>
              <a:rPr lang="en-US" altLang="ko-KR" sz="1400"/>
              <a:t>, </a:t>
            </a:r>
            <a:r>
              <a:rPr lang="ko-KR" altLang="en-US" sz="1400"/>
              <a:t>영어</a:t>
            </a:r>
            <a:r>
              <a:rPr lang="en-US" altLang="ko-KR" sz="1400"/>
              <a:t>, </a:t>
            </a:r>
            <a:r>
              <a:rPr lang="ko-KR" altLang="en-US" sz="1400"/>
              <a:t>수학의 성적테이블을 만들 것</a:t>
            </a:r>
            <a:r>
              <a:rPr lang="en-US" altLang="ko-KR" sz="1400"/>
              <a:t> (P-KEY : </a:t>
            </a:r>
            <a:r>
              <a:rPr lang="ko-KR" altLang="en-US" sz="1400"/>
              <a:t>학번</a:t>
            </a:r>
            <a:r>
              <a:rPr lang="en-US" altLang="ko-KR" sz="1400" smtClean="0"/>
              <a:t>)</a:t>
            </a:r>
            <a:endParaRPr lang="en-US" altLang="ko-KR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7" y="1464113"/>
            <a:ext cx="9672937" cy="440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68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743" y="290286"/>
            <a:ext cx="187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/>
              <a:t>Training(2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246743" y="827314"/>
            <a:ext cx="5993949" cy="305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실습</a:t>
            </a:r>
            <a:r>
              <a:rPr lang="en-US" altLang="ko-KR" sz="1200"/>
              <a:t>2) </a:t>
            </a:r>
            <a:r>
              <a:rPr lang="ko-KR" altLang="en-US" sz="1200"/>
              <a:t>값 입력 </a:t>
            </a:r>
            <a:r>
              <a:rPr lang="en-US" altLang="ko-KR" sz="1200"/>
              <a:t>: </a:t>
            </a:r>
            <a:r>
              <a:rPr lang="ko-KR" altLang="en-US" sz="1200"/>
              <a:t>테이블 값은 랜덤함수를 이용하여</a:t>
            </a:r>
            <a:r>
              <a:rPr lang="en-US" altLang="ko-KR" sz="1200"/>
              <a:t>, 1000</a:t>
            </a:r>
            <a:r>
              <a:rPr lang="ko-KR" altLang="en-US" sz="1200"/>
              <a:t>명의 데이터를 집어 넣을 것</a:t>
            </a:r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3" y="1300928"/>
            <a:ext cx="6638518" cy="489353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45" y="993381"/>
            <a:ext cx="2223529" cy="53131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1500" y="993381"/>
            <a:ext cx="2207518" cy="531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7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6743" y="290286"/>
            <a:ext cx="1875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/>
              <a:t> </a:t>
            </a:r>
            <a:r>
              <a:rPr lang="en-US" altLang="ko-KR"/>
              <a:t>Training(2</a:t>
            </a:r>
            <a:r>
              <a:rPr lang="en-US" altLang="ko-KR" smtClean="0"/>
              <a:t>)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246743" y="827314"/>
            <a:ext cx="6454011" cy="66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 smtClean="0"/>
              <a:t>실습</a:t>
            </a:r>
            <a:r>
              <a:rPr lang="en-US" altLang="ko-KR" sz="1200"/>
              <a:t>3) </a:t>
            </a:r>
            <a:r>
              <a:rPr lang="ko-KR" altLang="en-US" sz="1200"/>
              <a:t>페이지당 </a:t>
            </a:r>
            <a:r>
              <a:rPr lang="en-US" altLang="ko-KR" sz="1200"/>
              <a:t>30</a:t>
            </a:r>
            <a:r>
              <a:rPr lang="ko-KR" altLang="en-US" sz="1200"/>
              <a:t>명씩 성적집계표 </a:t>
            </a:r>
            <a:r>
              <a:rPr lang="ko-KR" altLang="en-US" sz="1200"/>
              <a:t>출력 </a:t>
            </a:r>
            <a:endParaRPr lang="en-US" altLang="ko-KR" sz="1200"/>
          </a:p>
          <a:p>
            <a:pPr latinLnBrk="0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 smtClean="0"/>
              <a:t>(</a:t>
            </a:r>
            <a:r>
              <a:rPr lang="ko-KR" altLang="en-US" sz="1200"/>
              <a:t>단 개인별 총점</a:t>
            </a:r>
            <a:r>
              <a:rPr lang="en-US" altLang="ko-KR" sz="1200"/>
              <a:t>/</a:t>
            </a:r>
            <a:r>
              <a:rPr lang="ko-KR" altLang="en-US" sz="1200"/>
              <a:t>평균</a:t>
            </a:r>
            <a:r>
              <a:rPr lang="en-US" altLang="ko-KR" sz="1200"/>
              <a:t>, </a:t>
            </a:r>
            <a:r>
              <a:rPr lang="ko-KR" altLang="en-US" sz="1200"/>
              <a:t>페이지별 총점</a:t>
            </a:r>
            <a:r>
              <a:rPr lang="en-US" altLang="ko-KR" sz="1200"/>
              <a:t>/</a:t>
            </a:r>
            <a:r>
              <a:rPr lang="ko-KR" altLang="en-US" sz="1200"/>
              <a:t>평균</a:t>
            </a:r>
            <a:r>
              <a:rPr lang="en-US" altLang="ko-KR" sz="1200"/>
              <a:t>, </a:t>
            </a:r>
            <a:r>
              <a:rPr lang="ko-KR" altLang="en-US" sz="1200"/>
              <a:t>누적 총점</a:t>
            </a:r>
            <a:r>
              <a:rPr lang="en-US" altLang="ko-KR" sz="1200"/>
              <a:t>/</a:t>
            </a:r>
            <a:r>
              <a:rPr lang="ko-KR" altLang="en-US" sz="1200"/>
              <a:t>평균 은 </a:t>
            </a:r>
            <a:r>
              <a:rPr lang="en-US" altLang="ko-KR" sz="1200"/>
              <a:t>select </a:t>
            </a:r>
            <a:r>
              <a:rPr lang="ko-KR" altLang="en-US" sz="1200"/>
              <a:t>쿼리문에서 처리할 것 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652952"/>
            <a:ext cx="7171758" cy="45111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845" y="659618"/>
            <a:ext cx="2560467" cy="57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22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395" y="139849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(</a:t>
            </a:r>
            <a:r>
              <a:rPr lang="ko-KR" altLang="en-US" smtClean="0"/>
              <a:t>필드 </a:t>
            </a:r>
            <a:r>
              <a:rPr lang="en-US" altLang="ko-KR" smtClean="0"/>
              <a:t>8</a:t>
            </a:r>
            <a:r>
              <a:rPr lang="ko-KR" altLang="en-US" smtClean="0"/>
              <a:t>개</a:t>
            </a:r>
            <a:r>
              <a:rPr lang="en-US" altLang="ko-KR" smtClean="0"/>
              <a:t>) </a:t>
            </a:r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1" y="1117184"/>
            <a:ext cx="5658523" cy="29699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972" y="710005"/>
            <a:ext cx="1984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</a:t>
            </a:r>
            <a:r>
              <a:rPr lang="en-US" altLang="ko-KR" sz="1400"/>
              <a:t>1) table</a:t>
            </a:r>
            <a:r>
              <a:rPr lang="ko-KR" altLang="en-US" sz="1400"/>
              <a:t>생성</a:t>
            </a:r>
            <a:r>
              <a:rPr lang="en-US" altLang="ko-KR" sz="1400"/>
              <a:t>,</a:t>
            </a:r>
            <a:r>
              <a:rPr lang="ko-KR" altLang="en-US" sz="1400"/>
              <a:t>지움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9991"/>
          <a:stretch/>
        </p:blipFill>
        <p:spPr>
          <a:xfrm>
            <a:off x="204395" y="4186494"/>
            <a:ext cx="6627307" cy="24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7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395" y="139849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(</a:t>
            </a:r>
            <a:r>
              <a:rPr lang="ko-KR" altLang="en-US" smtClean="0"/>
              <a:t>필드 </a:t>
            </a:r>
            <a:r>
              <a:rPr lang="en-US" altLang="ko-KR" smtClean="0"/>
              <a:t>8</a:t>
            </a:r>
            <a:r>
              <a:rPr lang="ko-KR" altLang="en-US" smtClean="0"/>
              <a:t>개</a:t>
            </a:r>
            <a:r>
              <a:rPr lang="en-US" altLang="ko-KR" smtClean="0"/>
              <a:t>) 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301214" y="634702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실습</a:t>
            </a:r>
            <a:r>
              <a:rPr lang="en-US" altLang="ko-KR" sz="1200" dirty="0"/>
              <a:t>2)</a:t>
            </a:r>
            <a:r>
              <a:rPr lang="ko-KR" altLang="en-US" sz="1200"/>
              <a:t>파일을 읽어서 </a:t>
            </a:r>
            <a:r>
              <a:rPr lang="en-US" altLang="ko-KR" sz="1200" dirty="0"/>
              <a:t>table</a:t>
            </a:r>
            <a:r>
              <a:rPr lang="ko-KR" altLang="en-US" sz="1200"/>
              <a:t>에 집어넣기</a:t>
            </a:r>
            <a:r>
              <a:rPr lang="en-US" altLang="ko-KR" sz="1200"/>
              <a:t>, P-KEY</a:t>
            </a:r>
            <a:r>
              <a:rPr lang="ko-KR" altLang="en-US" sz="1200"/>
              <a:t> 잡아주셔요 </a:t>
            </a:r>
            <a:r>
              <a:rPr lang="en-US" altLang="ko-KR" sz="1200"/>
              <a:t>(</a:t>
            </a:r>
            <a:r>
              <a:rPr lang="ko-KR" altLang="en-US" sz="1200"/>
              <a:t>일자</a:t>
            </a:r>
            <a:r>
              <a:rPr lang="en-US" altLang="ko-KR" sz="1200"/>
              <a:t>,</a:t>
            </a:r>
            <a:r>
              <a:rPr lang="ko-KR" altLang="en-US" sz="1200"/>
              <a:t> 단축코드</a:t>
            </a:r>
            <a:r>
              <a:rPr lang="en-US" altLang="ko-KR" sz="1200"/>
              <a:t> </a:t>
            </a:r>
            <a:r>
              <a:rPr lang="ko-KR" altLang="en-US" sz="1200"/>
              <a:t> 복합 </a:t>
            </a:r>
            <a:r>
              <a:rPr lang="en-US" altLang="ko-KR" sz="1200"/>
              <a:t>P-KEY)</a:t>
            </a:r>
          </a:p>
          <a:p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" y="1221888"/>
            <a:ext cx="8329271" cy="50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77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395" y="139849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(</a:t>
            </a:r>
            <a:r>
              <a:rPr lang="ko-KR" altLang="en-US" smtClean="0"/>
              <a:t>필드 </a:t>
            </a:r>
            <a:r>
              <a:rPr lang="en-US" altLang="ko-KR" dirty="0" smtClean="0"/>
              <a:t>8</a:t>
            </a:r>
            <a:r>
              <a:rPr lang="ko-KR" altLang="en-US" smtClean="0"/>
              <a:t>개</a:t>
            </a:r>
            <a:r>
              <a:rPr lang="en-US" altLang="ko-KR" smtClean="0"/>
              <a:t>) </a:t>
            </a:r>
            <a:endParaRPr lang="en-US" altLang="ko-KR"/>
          </a:p>
        </p:txBody>
      </p:sp>
      <p:sp>
        <p:nvSpPr>
          <p:cNvPr id="3" name="TextBox 2"/>
          <p:cNvSpPr txBox="1"/>
          <p:nvPr/>
        </p:nvSpPr>
        <p:spPr>
          <a:xfrm>
            <a:off x="301214" y="634702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실습</a:t>
            </a:r>
            <a:r>
              <a:rPr lang="en-US" altLang="ko-KR" sz="1200"/>
              <a:t>2)</a:t>
            </a:r>
            <a:r>
              <a:rPr lang="ko-KR" altLang="en-US" sz="1200"/>
              <a:t>파일을 읽어서 </a:t>
            </a:r>
            <a:r>
              <a:rPr lang="en-US" altLang="ko-KR" sz="1200"/>
              <a:t>table</a:t>
            </a:r>
            <a:r>
              <a:rPr lang="ko-KR" altLang="en-US" sz="1200"/>
              <a:t>에 집어넣기</a:t>
            </a:r>
            <a:r>
              <a:rPr lang="en-US" altLang="ko-KR" sz="1200"/>
              <a:t>, P-KEY</a:t>
            </a:r>
            <a:r>
              <a:rPr lang="ko-KR" altLang="en-US" sz="1200"/>
              <a:t> 잡아주셔요 </a:t>
            </a:r>
            <a:r>
              <a:rPr lang="en-US" altLang="ko-KR" sz="1200"/>
              <a:t>(</a:t>
            </a:r>
            <a:r>
              <a:rPr lang="ko-KR" altLang="en-US" sz="1200"/>
              <a:t>일자</a:t>
            </a:r>
            <a:r>
              <a:rPr lang="en-US" altLang="ko-KR" sz="1200"/>
              <a:t>,</a:t>
            </a:r>
            <a:r>
              <a:rPr lang="ko-KR" altLang="en-US" sz="1200"/>
              <a:t> 단축코드</a:t>
            </a:r>
            <a:r>
              <a:rPr lang="en-US" altLang="ko-KR" sz="1200"/>
              <a:t> </a:t>
            </a:r>
            <a:r>
              <a:rPr lang="ko-KR" altLang="en-US" sz="1200"/>
              <a:t> 복합 </a:t>
            </a:r>
            <a:r>
              <a:rPr lang="en-US" altLang="ko-KR" sz="1200"/>
              <a:t>P-KEY)</a:t>
            </a:r>
          </a:p>
          <a:p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15" y="1096367"/>
            <a:ext cx="5345930" cy="55398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2" t="41569" r="66912" b="11058"/>
          <a:stretch/>
        </p:blipFill>
        <p:spPr>
          <a:xfrm>
            <a:off x="6626711" y="1096367"/>
            <a:ext cx="2667896" cy="537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14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4" y="1583796"/>
            <a:ext cx="3539266" cy="5040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5" y="1207255"/>
            <a:ext cx="4772691" cy="228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395" y="139849"/>
            <a:ext cx="22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</a:t>
            </a:r>
            <a:r>
              <a:rPr lang="en-US" altLang="ko-KR" dirty="0" smtClean="0"/>
              <a:t>(</a:t>
            </a:r>
            <a:r>
              <a:rPr lang="ko-KR" altLang="en-US" smtClean="0"/>
              <a:t>필드 </a:t>
            </a:r>
            <a:r>
              <a:rPr lang="en-US" altLang="ko-KR" dirty="0" smtClean="0"/>
              <a:t>8</a:t>
            </a:r>
            <a:r>
              <a:rPr lang="ko-KR" altLang="en-US" smtClean="0"/>
              <a:t>개</a:t>
            </a:r>
            <a:r>
              <a:rPr lang="en-US" altLang="ko-KR" dirty="0" smtClean="0"/>
              <a:t>) 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01214" y="634702"/>
            <a:ext cx="3326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실습</a:t>
            </a:r>
            <a:r>
              <a:rPr lang="en-US" altLang="ko-KR" sz="1200"/>
              <a:t>3) </a:t>
            </a:r>
            <a:r>
              <a:rPr lang="ko-KR" altLang="en-US" sz="1200"/>
              <a:t>삼성전자 만 쿼리</a:t>
            </a:r>
            <a:r>
              <a:rPr lang="en-US" altLang="ko-KR" sz="1200"/>
              <a:t>, </a:t>
            </a:r>
            <a:r>
              <a:rPr lang="ko-KR" altLang="en-US" sz="1200"/>
              <a:t>특정일자 쿼리</a:t>
            </a:r>
            <a:r>
              <a:rPr lang="en-US" altLang="ko-KR" sz="1200"/>
              <a:t>, </a:t>
            </a:r>
            <a:r>
              <a:rPr lang="ko-KR" altLang="en-US" sz="1200"/>
              <a:t>수행</a:t>
            </a:r>
            <a:endParaRPr lang="en-US" altLang="ko-KR" sz="1200"/>
          </a:p>
          <a:p>
            <a:endParaRPr lang="en-US" altLang="ko-KR" sz="1200" dirty="0"/>
          </a:p>
          <a:p>
            <a:endParaRPr lang="ko-KR" altLang="en-US" sz="12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14432" r="59085" b="13412"/>
          <a:stretch/>
        </p:blipFill>
        <p:spPr>
          <a:xfrm>
            <a:off x="5873674" y="504741"/>
            <a:ext cx="4281545" cy="635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91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910" y="204396"/>
            <a:ext cx="39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Advantage(? Basic</a:t>
            </a:r>
            <a:r>
              <a:rPr lang="ko-KR" altLang="en-US"/>
              <a:t> 같은데</a:t>
            </a:r>
            <a:r>
              <a:rPr lang="en-US" altLang="ko-KR" dirty="0"/>
              <a:t>) Training </a:t>
            </a:r>
          </a:p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950"/>
            <a:ext cx="5739725" cy="58091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35" y="725705"/>
            <a:ext cx="5172368" cy="57973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2151" y="311972"/>
            <a:ext cx="7285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실습</a:t>
            </a:r>
            <a:r>
              <a:rPr lang="en-US" altLang="ko-KR" sz="1200"/>
              <a:t>1) table</a:t>
            </a:r>
            <a:r>
              <a:rPr lang="ko-KR" altLang="en-US" sz="1200"/>
              <a:t>생성</a:t>
            </a:r>
            <a:r>
              <a:rPr lang="en-US" altLang="ko-KR" sz="1200"/>
              <a:t>,</a:t>
            </a:r>
            <a:r>
              <a:rPr lang="ko-KR" altLang="en-US" sz="1200"/>
              <a:t>지움 </a:t>
            </a:r>
            <a:r>
              <a:rPr lang="en-US" altLang="ko-KR" sz="1200"/>
              <a:t>(</a:t>
            </a:r>
            <a:r>
              <a:rPr lang="ko-KR" altLang="en-US" sz="1200"/>
              <a:t>단 원</a:t>
            </a:r>
            <a:r>
              <a:rPr lang="en-US" altLang="ko-KR" sz="1200"/>
              <a:t> </a:t>
            </a:r>
            <a:r>
              <a:rPr lang="ko-KR" altLang="en-US" sz="1200"/>
              <a:t>데이터와 동일 형식으로 테이블 생성 </a:t>
            </a:r>
            <a:r>
              <a:rPr lang="en-US" altLang="ko-KR" sz="1200"/>
              <a:t>: </a:t>
            </a:r>
            <a:r>
              <a:rPr lang="ko-KR" altLang="en-US" sz="1200"/>
              <a:t>예상</a:t>
            </a:r>
            <a:r>
              <a:rPr lang="en-US" altLang="ko-KR" sz="1200"/>
              <a:t>ISSUE : DB</a:t>
            </a:r>
            <a:r>
              <a:rPr lang="ko-KR" altLang="en-US" sz="1200"/>
              <a:t>크기</a:t>
            </a:r>
            <a:r>
              <a:rPr lang="en-US" altLang="ko-KR" sz="1200"/>
              <a:t>,</a:t>
            </a:r>
            <a:r>
              <a:rPr lang="ko-KR" altLang="en-US" sz="1200"/>
              <a:t>필드형식등등</a:t>
            </a:r>
            <a:r>
              <a:rPr lang="en-US" altLang="ko-KR" sz="1200"/>
              <a:t>..)</a:t>
            </a:r>
          </a:p>
          <a:p>
            <a:endParaRPr lang="ko-KR" altLang="en-US" sz="12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533" y="6189131"/>
            <a:ext cx="2381467" cy="66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1305" t="74052" r="37650" b="12490"/>
          <a:stretch/>
        </p:blipFill>
        <p:spPr>
          <a:xfrm>
            <a:off x="270344" y="4969565"/>
            <a:ext cx="6500181" cy="1035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94" y="10059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기본 프로그램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4" y="1089328"/>
            <a:ext cx="8299850" cy="38222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52593" r="68346" b="10222"/>
          <a:stretch/>
        </p:blipFill>
        <p:spPr>
          <a:xfrm>
            <a:off x="8831183" y="3935895"/>
            <a:ext cx="3076786" cy="275910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1828800" y="4699221"/>
            <a:ext cx="6869927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114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5910" y="204396"/>
            <a:ext cx="39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Advantage(? Basic</a:t>
            </a:r>
            <a:r>
              <a:rPr lang="ko-KR" altLang="en-US"/>
              <a:t> 같은데</a:t>
            </a:r>
            <a:r>
              <a:rPr lang="en-US" altLang="ko-KR" dirty="0"/>
              <a:t>) Training </a:t>
            </a:r>
          </a:p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5910" y="592194"/>
            <a:ext cx="578555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실습</a:t>
            </a:r>
            <a:r>
              <a:rPr lang="en-US" altLang="ko-KR" sz="1200"/>
              <a:t>2)</a:t>
            </a:r>
            <a:r>
              <a:rPr lang="ko-KR" altLang="en-US" sz="1200"/>
              <a:t>파일을 읽어서 </a:t>
            </a:r>
            <a:r>
              <a:rPr lang="en-US" altLang="ko-KR" sz="1200"/>
              <a:t>table</a:t>
            </a:r>
            <a:r>
              <a:rPr lang="ko-KR" altLang="en-US" sz="1200"/>
              <a:t>에 집어넣기</a:t>
            </a:r>
            <a:r>
              <a:rPr lang="en-US" altLang="ko-KR" sz="1200"/>
              <a:t>, P-KEY</a:t>
            </a:r>
            <a:r>
              <a:rPr lang="ko-KR" altLang="en-US" sz="1200"/>
              <a:t> 잡아주셔요</a:t>
            </a:r>
            <a:r>
              <a:rPr lang="en-US" altLang="ko-KR" sz="1200"/>
              <a:t>(</a:t>
            </a:r>
            <a:r>
              <a:rPr lang="ko-KR" altLang="en-US" sz="1200"/>
              <a:t>일자</a:t>
            </a:r>
            <a:r>
              <a:rPr lang="en-US" altLang="ko-KR" sz="1200"/>
              <a:t>,</a:t>
            </a:r>
            <a:r>
              <a:rPr lang="ko-KR" altLang="en-US" sz="1200"/>
              <a:t>종목 복합 </a:t>
            </a:r>
            <a:r>
              <a:rPr lang="en-US" altLang="ko-KR" sz="1200"/>
              <a:t>P-KEY)</a:t>
            </a:r>
          </a:p>
          <a:p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0" y="1109259"/>
            <a:ext cx="11005241" cy="532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411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58" y="914399"/>
            <a:ext cx="4720781" cy="55054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910" y="204396"/>
            <a:ext cx="39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Advantage(? Basic</a:t>
            </a:r>
            <a:r>
              <a:rPr lang="ko-KR" altLang="en-US"/>
              <a:t> 같은데</a:t>
            </a:r>
            <a:r>
              <a:rPr lang="en-US" altLang="ko-KR" dirty="0"/>
              <a:t>) Training </a:t>
            </a:r>
          </a:p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25910" y="592194"/>
            <a:ext cx="578555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실습</a:t>
            </a:r>
            <a:r>
              <a:rPr lang="en-US" altLang="ko-KR" sz="1200"/>
              <a:t>2)</a:t>
            </a:r>
            <a:r>
              <a:rPr lang="ko-KR" altLang="en-US" sz="1200"/>
              <a:t>파일을 읽어서 </a:t>
            </a:r>
            <a:r>
              <a:rPr lang="en-US" altLang="ko-KR" sz="1200"/>
              <a:t>table</a:t>
            </a:r>
            <a:r>
              <a:rPr lang="ko-KR" altLang="en-US" sz="1200"/>
              <a:t>에 집어넣기</a:t>
            </a:r>
            <a:r>
              <a:rPr lang="en-US" altLang="ko-KR" sz="1200"/>
              <a:t>, P-KEY</a:t>
            </a:r>
            <a:r>
              <a:rPr lang="ko-KR" altLang="en-US" sz="1200"/>
              <a:t> 잡아주셔요</a:t>
            </a:r>
            <a:r>
              <a:rPr lang="en-US" altLang="ko-KR" sz="1200"/>
              <a:t>(</a:t>
            </a:r>
            <a:r>
              <a:rPr lang="ko-KR" altLang="en-US" sz="1200"/>
              <a:t>일자</a:t>
            </a:r>
            <a:r>
              <a:rPr lang="en-US" altLang="ko-KR" sz="1200"/>
              <a:t>,</a:t>
            </a:r>
            <a:r>
              <a:rPr lang="ko-KR" altLang="en-US" sz="1200"/>
              <a:t>종목 복합 </a:t>
            </a:r>
            <a:r>
              <a:rPr lang="en-US" altLang="ko-KR" sz="1200"/>
              <a:t>P-KEY)</a:t>
            </a:r>
          </a:p>
          <a:p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41111" r="59062" b="10000"/>
          <a:stretch/>
        </p:blipFill>
        <p:spPr>
          <a:xfrm>
            <a:off x="6981825" y="914399"/>
            <a:ext cx="3427262" cy="50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62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10" y="204396"/>
            <a:ext cx="39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Advantage(? Basic</a:t>
            </a:r>
            <a:r>
              <a:rPr lang="ko-KR" altLang="en-US"/>
              <a:t> 같은데</a:t>
            </a:r>
            <a:r>
              <a:rPr lang="en-US" altLang="ko-KR" dirty="0"/>
              <a:t>) Training </a:t>
            </a:r>
          </a:p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5910" y="592194"/>
            <a:ext cx="3326552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실습</a:t>
            </a:r>
            <a:r>
              <a:rPr lang="en-US" altLang="ko-KR" sz="1200"/>
              <a:t>3) </a:t>
            </a:r>
            <a:r>
              <a:rPr lang="ko-KR" altLang="en-US" sz="1200"/>
              <a:t>삼성전자 만 쿼리</a:t>
            </a:r>
            <a:r>
              <a:rPr lang="en-US" altLang="ko-KR" sz="1200"/>
              <a:t>, </a:t>
            </a:r>
            <a:r>
              <a:rPr lang="ko-KR" altLang="en-US" sz="1200"/>
              <a:t>특정일자 쿼리</a:t>
            </a:r>
            <a:r>
              <a:rPr lang="en-US" altLang="ko-KR" sz="1200"/>
              <a:t>, </a:t>
            </a:r>
            <a:r>
              <a:rPr lang="ko-KR" altLang="en-US" sz="1200" smtClean="0"/>
              <a:t>수행</a:t>
            </a:r>
            <a:endParaRPr lang="en-US" altLang="ko-KR" sz="1200"/>
          </a:p>
          <a:p>
            <a:endParaRPr lang="ko-KR" altLang="en-US" sz="12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5" y="1109259"/>
            <a:ext cx="9393289" cy="5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57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910" y="204396"/>
            <a:ext cx="3907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Advantage(? Basic</a:t>
            </a:r>
            <a:r>
              <a:rPr lang="ko-KR" altLang="en-US"/>
              <a:t> 같은데</a:t>
            </a:r>
            <a:r>
              <a:rPr lang="en-US" altLang="ko-KR" dirty="0"/>
              <a:t>) Training </a:t>
            </a:r>
          </a:p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5910" y="592194"/>
            <a:ext cx="3326552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ko-KR" altLang="en-US" sz="1200" dirty="0"/>
              <a:t>실습</a:t>
            </a:r>
            <a:r>
              <a:rPr lang="en-US" altLang="ko-KR" sz="1200"/>
              <a:t>3) </a:t>
            </a:r>
            <a:r>
              <a:rPr lang="ko-KR" altLang="en-US" sz="1200"/>
              <a:t>삼성전자 만 쿼리</a:t>
            </a:r>
            <a:r>
              <a:rPr lang="en-US" altLang="ko-KR" sz="1200"/>
              <a:t>, </a:t>
            </a:r>
            <a:r>
              <a:rPr lang="ko-KR" altLang="en-US" sz="1200"/>
              <a:t>특정일자 쿼리</a:t>
            </a:r>
            <a:r>
              <a:rPr lang="en-US" altLang="ko-KR" sz="1200"/>
              <a:t>, </a:t>
            </a:r>
            <a:r>
              <a:rPr lang="ko-KR" altLang="en-US" sz="1200" smtClean="0"/>
              <a:t>수행</a:t>
            </a:r>
            <a:endParaRPr lang="en-US" altLang="ko-KR" sz="1200"/>
          </a:p>
          <a:p>
            <a:endParaRPr lang="ko-KR" altLang="en-US" sz="12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0" y="1238524"/>
            <a:ext cx="8956189" cy="54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5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894" y="10059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기본 프로그램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1" y="1154722"/>
            <a:ext cx="9578187" cy="488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26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73" y="13517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examtable</a:t>
            </a:r>
            <a:r>
              <a:rPr lang="en-US" altLang="ko-KR" dirty="0" smtClean="0"/>
              <a:t> (1)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0" y="1272209"/>
            <a:ext cx="8035090" cy="512064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0434" r="53455"/>
          <a:stretch/>
        </p:blipFill>
        <p:spPr>
          <a:xfrm>
            <a:off x="7926022" y="738973"/>
            <a:ext cx="3848325" cy="249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72925" y="867092"/>
            <a:ext cx="2775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기존에 존재하던 </a:t>
            </a:r>
            <a:r>
              <a:rPr lang="en-US" altLang="ko-KR" sz="1200" dirty="0" err="1" smtClean="0"/>
              <a:t>examtable</a:t>
            </a:r>
            <a:r>
              <a:rPr lang="ko-KR" altLang="en-US" sz="1200" dirty="0" smtClean="0"/>
              <a:t>을 삭제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7926022" y="795130"/>
            <a:ext cx="3770347" cy="6122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8097" y="867092"/>
            <a:ext cx="2560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프로그램 실행 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examtable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935858" y="148267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생성된 </a:t>
            </a:r>
            <a:r>
              <a:rPr lang="en-US" altLang="ko-KR" sz="1200" dirty="0" err="1" smtClean="0"/>
              <a:t>examtable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7926022" y="1463538"/>
            <a:ext cx="3770347" cy="14466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73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0435" r="42690"/>
          <a:stretch/>
        </p:blipFill>
        <p:spPr>
          <a:xfrm>
            <a:off x="8270627" y="222637"/>
            <a:ext cx="3719940" cy="44379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573" y="13517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examtable</a:t>
            </a:r>
            <a:r>
              <a:rPr lang="en-US" altLang="ko-KR" dirty="0" smtClean="0"/>
              <a:t> (2)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19" y="1781092"/>
            <a:ext cx="7799682" cy="40392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73536" y="319838"/>
            <a:ext cx="3137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기존에 존재하던 </a:t>
            </a:r>
            <a:r>
              <a:rPr lang="en-US" altLang="ko-KR" sz="1200" dirty="0" err="1" smtClean="0"/>
              <a:t>examtable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테이블 확인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8270627" y="336239"/>
            <a:ext cx="3529109" cy="2383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3392" y="1389292"/>
            <a:ext cx="2214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프로그램 실행 테이블 삭제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169804" y="4837180"/>
            <a:ext cx="1960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테이블 삭제 확인 가능 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8270626" y="2832949"/>
            <a:ext cx="3529109" cy="15323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573" y="13517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examtable</a:t>
            </a:r>
            <a:r>
              <a:rPr lang="en-US" altLang="ko-KR" dirty="0" smtClean="0"/>
              <a:t> (3)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4155" r="43761"/>
          <a:stretch/>
        </p:blipFill>
        <p:spPr>
          <a:xfrm>
            <a:off x="9043134" y="445273"/>
            <a:ext cx="2915628" cy="26058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05" y="1309762"/>
            <a:ext cx="8053398" cy="51307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2556" y="491635"/>
            <a:ext cx="3980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1. </a:t>
            </a:r>
            <a:r>
              <a:rPr lang="ko-KR" altLang="en-US" sz="1200" dirty="0" smtClean="0"/>
              <a:t>테이블 레코드 집어 넣기 전 아무 값도 없는 것 확인 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9043135" y="550925"/>
            <a:ext cx="2200010" cy="3078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3905" y="907132"/>
            <a:ext cx="2569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2. </a:t>
            </a:r>
            <a:r>
              <a:rPr lang="ko-KR" altLang="en-US" sz="1200" dirty="0" smtClean="0"/>
              <a:t>프로그램 실행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레코드 값 넣기 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9043135" y="964392"/>
            <a:ext cx="2804308" cy="1913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69071" y="3183207"/>
            <a:ext cx="1598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레코드 확인 가능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344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1573" y="135172"/>
            <a:ext cx="16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examtable</a:t>
            </a:r>
            <a:r>
              <a:rPr lang="en-US" altLang="ko-KR" dirty="0" smtClean="0"/>
              <a:t> (4)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1" y="771276"/>
            <a:ext cx="9280143" cy="58362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4155" r="43761"/>
          <a:stretch/>
        </p:blipFill>
        <p:spPr>
          <a:xfrm>
            <a:off x="8995426" y="232373"/>
            <a:ext cx="3058388" cy="27334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95426" y="932586"/>
            <a:ext cx="3058388" cy="19139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067339" y="2965836"/>
            <a:ext cx="7426905" cy="2870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23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379" r="58473"/>
          <a:stretch/>
        </p:blipFill>
        <p:spPr>
          <a:xfrm>
            <a:off x="315414" y="5153113"/>
            <a:ext cx="2145907" cy="1285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573" y="135172"/>
            <a:ext cx="471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freewifi</a:t>
            </a:r>
            <a:r>
              <a:rPr lang="en-US" altLang="ko-KR" dirty="0" smtClean="0"/>
              <a:t> (1) – </a:t>
            </a:r>
            <a:r>
              <a:rPr lang="ko-KR" altLang="en-US" dirty="0" smtClean="0"/>
              <a:t>테이블 만들기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 지우기 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73" y="851415"/>
            <a:ext cx="5304089" cy="36864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1321" y="6069359"/>
            <a:ext cx="2861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freewifi</a:t>
            </a:r>
            <a:r>
              <a:rPr lang="ko-KR" altLang="en-US" sz="1200" dirty="0" smtClean="0"/>
              <a:t>가 생성된 것을 확인할 수 있다 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38" y="1469504"/>
            <a:ext cx="5508153" cy="24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828</Words>
  <Application>Microsoft Office PowerPoint</Application>
  <PresentationFormat>와이드스크린</PresentationFormat>
  <Paragraphs>101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kopo37</dc:creator>
  <cp:lastModifiedBy>kopo37</cp:lastModifiedBy>
  <cp:revision>35</cp:revision>
  <dcterms:created xsi:type="dcterms:W3CDTF">2022-05-09T04:13:40Z</dcterms:created>
  <dcterms:modified xsi:type="dcterms:W3CDTF">2022-05-12T04:12:56Z</dcterms:modified>
</cp:coreProperties>
</file>